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Play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jlQuuPd6Crzo+jz9X+ZHjmbfZn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-bold.fntdata"/><Relationship Id="rId12" Type="http://schemas.openxmlformats.org/officeDocument/2006/relationships/font" Target="fonts/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2223619" y="-786128"/>
            <a:ext cx="9144000" cy="9141686"/>
          </a:xfrm>
          <a:custGeom>
            <a:rect b="b" l="l" r="r" t="t"/>
            <a:pathLst>
              <a:path extrusionOk="0" h="9141686" w="9144000">
                <a:moveTo>
                  <a:pt x="0" y="0"/>
                </a:moveTo>
                <a:lnTo>
                  <a:pt x="9144000" y="0"/>
                </a:lnTo>
                <a:lnTo>
                  <a:pt x="9144000" y="9141686"/>
                </a:lnTo>
                <a:lnTo>
                  <a:pt x="0" y="914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"/>
            </a:blip>
            <a:stretch>
              <a:fillRect b="-10" l="0" r="0" t="-11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328" l="0" r="-7019" t="-14330"/>
            </a:stretch>
          </a:blipFill>
          <a:ln>
            <a:noFill/>
          </a:ln>
        </p:spPr>
      </p:sp>
      <p:grpSp>
        <p:nvGrpSpPr>
          <p:cNvPr id="86" name="Google Shape;86;p1"/>
          <p:cNvGrpSpPr/>
          <p:nvPr/>
        </p:nvGrpSpPr>
        <p:grpSpPr>
          <a:xfrm>
            <a:off x="0" y="10075324"/>
            <a:ext cx="18288000" cy="211676"/>
            <a:chOff x="0" y="-19050"/>
            <a:chExt cx="6249766" cy="72338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6249766" cy="53288"/>
            </a:xfrm>
            <a:custGeom>
              <a:rect b="b" l="l" r="r" t="t"/>
              <a:pathLst>
                <a:path extrusionOk="0" h="53288" w="6249766">
                  <a:moveTo>
                    <a:pt x="0" y="0"/>
                  </a:moveTo>
                  <a:lnTo>
                    <a:pt x="6249766" y="0"/>
                  </a:lnTo>
                  <a:lnTo>
                    <a:pt x="6249766" y="53288"/>
                  </a:lnTo>
                  <a:lnTo>
                    <a:pt x="0" y="53288"/>
                  </a:lnTo>
                  <a:close/>
                </a:path>
              </a:pathLst>
            </a:custGeom>
            <a:solidFill>
              <a:srgbClr val="11395D"/>
            </a:solidFill>
            <a:ln>
              <a:noFill/>
            </a:ln>
          </p:spPr>
        </p:sp>
        <p:sp>
          <p:nvSpPr>
            <p:cNvPr id="88" name="Google Shape;88;p1"/>
            <p:cNvSpPr txBox="1"/>
            <p:nvPr/>
          </p:nvSpPr>
          <p:spPr>
            <a:xfrm>
              <a:off x="0" y="-19050"/>
              <a:ext cx="6249766" cy="72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150" lIns="39150" spcFirstLastPara="1" rIns="39150" wrap="square" tIns="39150">
              <a:noAutofit/>
            </a:bodyPr>
            <a:lstStyle/>
            <a:p>
              <a:pPr indent="0" lvl="0" marL="0" marR="0" rtl="0" algn="ctr">
                <a:lnSpc>
                  <a:spcPct val="113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12213148" y="632950"/>
            <a:ext cx="5348975" cy="1814831"/>
          </a:xfrm>
          <a:custGeom>
            <a:rect b="b" l="l" r="r" t="t"/>
            <a:pathLst>
              <a:path extrusionOk="0" h="1814831" w="5348975">
                <a:moveTo>
                  <a:pt x="0" y="0"/>
                </a:moveTo>
                <a:lnTo>
                  <a:pt x="5348975" y="0"/>
                </a:lnTo>
                <a:lnTo>
                  <a:pt x="5348975" y="1814831"/>
                </a:lnTo>
                <a:lnTo>
                  <a:pt x="0" y="18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1680768" y="4614422"/>
            <a:ext cx="4191777" cy="1785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61" u="none" cap="none" strike="noStrike">
                <a:solidFill>
                  <a:srgbClr val="11395D"/>
                </a:solidFill>
                <a:latin typeface="Play"/>
                <a:ea typeface="Play"/>
                <a:cs typeface="Play"/>
                <a:sym typeface="Play"/>
              </a:rPr>
              <a:t>Inserte aquí la bandera de su país</a:t>
            </a:r>
            <a:endParaRPr/>
          </a:p>
          <a:p>
            <a:pPr indent="0" lvl="0" marL="0" marR="0" rtl="0" algn="l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61" u="none" cap="none" strike="noStrike">
              <a:solidFill>
                <a:srgbClr val="11395D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-2223619" y="-786128"/>
            <a:ext cx="9144000" cy="9141686"/>
          </a:xfrm>
          <a:custGeom>
            <a:rect b="b" l="l" r="r" t="t"/>
            <a:pathLst>
              <a:path extrusionOk="0" h="9141686" w="9144000">
                <a:moveTo>
                  <a:pt x="0" y="0"/>
                </a:moveTo>
                <a:lnTo>
                  <a:pt x="9144000" y="0"/>
                </a:lnTo>
                <a:lnTo>
                  <a:pt x="9144000" y="9141686"/>
                </a:lnTo>
                <a:lnTo>
                  <a:pt x="0" y="914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"/>
            </a:blip>
            <a:stretch>
              <a:fillRect b="-10" l="0" r="0" t="-11"/>
            </a:stretch>
          </a:blipFill>
          <a:ln>
            <a:noFill/>
          </a:ln>
        </p:spPr>
      </p:sp>
      <p:sp>
        <p:nvSpPr>
          <p:cNvPr id="96" name="Google Shape;96;p2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328" l="0" r="-7019" t="-14330"/>
            </a:stretch>
          </a:blipFill>
          <a:ln>
            <a:noFill/>
          </a:ln>
        </p:spPr>
      </p:sp>
      <p:grpSp>
        <p:nvGrpSpPr>
          <p:cNvPr id="97" name="Google Shape;97;p2"/>
          <p:cNvGrpSpPr/>
          <p:nvPr/>
        </p:nvGrpSpPr>
        <p:grpSpPr>
          <a:xfrm>
            <a:off x="0" y="10075324"/>
            <a:ext cx="18288000" cy="211676"/>
            <a:chOff x="0" y="-19050"/>
            <a:chExt cx="6249766" cy="72338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6249766" cy="53288"/>
            </a:xfrm>
            <a:custGeom>
              <a:rect b="b" l="l" r="r" t="t"/>
              <a:pathLst>
                <a:path extrusionOk="0" h="53288" w="6249766">
                  <a:moveTo>
                    <a:pt x="0" y="0"/>
                  </a:moveTo>
                  <a:lnTo>
                    <a:pt x="6249766" y="0"/>
                  </a:lnTo>
                  <a:lnTo>
                    <a:pt x="6249766" y="53288"/>
                  </a:lnTo>
                  <a:lnTo>
                    <a:pt x="0" y="53288"/>
                  </a:lnTo>
                  <a:close/>
                </a:path>
              </a:pathLst>
            </a:custGeom>
            <a:solidFill>
              <a:srgbClr val="11395D"/>
            </a:solidFill>
            <a:ln>
              <a:noFill/>
            </a:ln>
          </p:spPr>
        </p:sp>
        <p:sp>
          <p:nvSpPr>
            <p:cNvPr id="99" name="Google Shape;99;p2"/>
            <p:cNvSpPr txBox="1"/>
            <p:nvPr/>
          </p:nvSpPr>
          <p:spPr>
            <a:xfrm>
              <a:off x="0" y="-19050"/>
              <a:ext cx="6249766" cy="72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150" lIns="39150" spcFirstLastPara="1" rIns="39150" wrap="square" tIns="39150">
              <a:noAutofit/>
            </a:bodyPr>
            <a:lstStyle/>
            <a:p>
              <a:pPr indent="0" lvl="0" marL="0" marR="0" rtl="0" algn="ctr">
                <a:lnSpc>
                  <a:spcPct val="113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2"/>
          <p:cNvSpPr txBox="1"/>
          <p:nvPr/>
        </p:nvSpPr>
        <p:spPr>
          <a:xfrm>
            <a:off x="574620" y="1697249"/>
            <a:ext cx="3196123" cy="66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6904" lvl="1" marL="933808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11395D"/>
              </a:buClr>
              <a:buSzPts val="4325"/>
              <a:buFont typeface="Arial"/>
              <a:buChar char="•"/>
            </a:pPr>
            <a:r>
              <a:rPr b="1" i="0" lang="en-US" sz="4325" u="none" cap="none" strike="noStrike">
                <a:solidFill>
                  <a:srgbClr val="11395D"/>
                </a:solidFill>
                <a:latin typeface="Play"/>
                <a:ea typeface="Play"/>
                <a:cs typeface="Play"/>
                <a:sym typeface="Play"/>
              </a:rPr>
              <a:t>Resumen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2213148" y="632950"/>
            <a:ext cx="5348975" cy="1814831"/>
          </a:xfrm>
          <a:custGeom>
            <a:rect b="b" l="l" r="r" t="t"/>
            <a:pathLst>
              <a:path extrusionOk="0" h="1814831" w="5348975">
                <a:moveTo>
                  <a:pt x="0" y="0"/>
                </a:moveTo>
                <a:lnTo>
                  <a:pt x="5348975" y="0"/>
                </a:lnTo>
                <a:lnTo>
                  <a:pt x="5348975" y="1814831"/>
                </a:lnTo>
                <a:lnTo>
                  <a:pt x="0" y="18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-2223619" y="-786128"/>
            <a:ext cx="9144000" cy="9141686"/>
          </a:xfrm>
          <a:custGeom>
            <a:rect b="b" l="l" r="r" t="t"/>
            <a:pathLst>
              <a:path extrusionOk="0" h="9141686" w="9144000">
                <a:moveTo>
                  <a:pt x="0" y="0"/>
                </a:moveTo>
                <a:lnTo>
                  <a:pt x="9144000" y="0"/>
                </a:lnTo>
                <a:lnTo>
                  <a:pt x="9144000" y="9141686"/>
                </a:lnTo>
                <a:lnTo>
                  <a:pt x="0" y="914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"/>
            </a:blip>
            <a:stretch>
              <a:fillRect b="-10" l="0" r="0" t="-11"/>
            </a:stretch>
          </a:blipFill>
          <a:ln>
            <a:noFill/>
          </a:ln>
        </p:spPr>
      </p:sp>
      <p:sp>
        <p:nvSpPr>
          <p:cNvPr id="107" name="Google Shape;107;p3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328" l="0" r="-7019" t="-14330"/>
            </a:stretch>
          </a:blipFill>
          <a:ln>
            <a:noFill/>
          </a:ln>
        </p:spPr>
      </p:sp>
      <p:grpSp>
        <p:nvGrpSpPr>
          <p:cNvPr id="108" name="Google Shape;108;p3"/>
          <p:cNvGrpSpPr/>
          <p:nvPr/>
        </p:nvGrpSpPr>
        <p:grpSpPr>
          <a:xfrm>
            <a:off x="0" y="10075324"/>
            <a:ext cx="18288000" cy="211676"/>
            <a:chOff x="0" y="-19050"/>
            <a:chExt cx="6249766" cy="72338"/>
          </a:xfrm>
        </p:grpSpPr>
        <p:sp>
          <p:nvSpPr>
            <p:cNvPr id="109" name="Google Shape;109;p3"/>
            <p:cNvSpPr/>
            <p:nvPr/>
          </p:nvSpPr>
          <p:spPr>
            <a:xfrm>
              <a:off x="0" y="0"/>
              <a:ext cx="6249766" cy="53288"/>
            </a:xfrm>
            <a:custGeom>
              <a:rect b="b" l="l" r="r" t="t"/>
              <a:pathLst>
                <a:path extrusionOk="0" h="53288" w="6249766">
                  <a:moveTo>
                    <a:pt x="0" y="0"/>
                  </a:moveTo>
                  <a:lnTo>
                    <a:pt x="6249766" y="0"/>
                  </a:lnTo>
                  <a:lnTo>
                    <a:pt x="6249766" y="53288"/>
                  </a:lnTo>
                  <a:lnTo>
                    <a:pt x="0" y="53288"/>
                  </a:lnTo>
                  <a:close/>
                </a:path>
              </a:pathLst>
            </a:custGeom>
            <a:solidFill>
              <a:srgbClr val="11395D"/>
            </a:solidFill>
            <a:ln>
              <a:noFill/>
            </a:ln>
          </p:spPr>
        </p:sp>
        <p:sp>
          <p:nvSpPr>
            <p:cNvPr id="110" name="Google Shape;110;p3"/>
            <p:cNvSpPr txBox="1"/>
            <p:nvPr/>
          </p:nvSpPr>
          <p:spPr>
            <a:xfrm>
              <a:off x="0" y="-19050"/>
              <a:ext cx="6249766" cy="72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150" lIns="39150" spcFirstLastPara="1" rIns="39150" wrap="square" tIns="39150">
              <a:noAutofit/>
            </a:bodyPr>
            <a:lstStyle/>
            <a:p>
              <a:pPr indent="0" lvl="0" marL="0" marR="0" rtl="0" algn="ctr">
                <a:lnSpc>
                  <a:spcPct val="113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/>
          <p:nvPr/>
        </p:nvSpPr>
        <p:spPr>
          <a:xfrm>
            <a:off x="574620" y="1697249"/>
            <a:ext cx="3913843" cy="66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6904" lvl="1" marL="933808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11395D"/>
              </a:buClr>
              <a:buSzPts val="4325"/>
              <a:buFont typeface="Arial"/>
              <a:buChar char="•"/>
            </a:pPr>
            <a:r>
              <a:rPr b="1" i="0" lang="en-US" sz="4325" u="none" cap="none" strike="noStrike">
                <a:solidFill>
                  <a:srgbClr val="11395D"/>
                </a:solidFill>
                <a:latin typeface="Play"/>
                <a:ea typeface="Play"/>
                <a:cs typeface="Play"/>
                <a:sym typeface="Play"/>
              </a:rPr>
              <a:t>Introducción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2213148" y="632950"/>
            <a:ext cx="5348975" cy="1814831"/>
          </a:xfrm>
          <a:custGeom>
            <a:rect b="b" l="l" r="r" t="t"/>
            <a:pathLst>
              <a:path extrusionOk="0" h="1814831" w="5348975">
                <a:moveTo>
                  <a:pt x="0" y="0"/>
                </a:moveTo>
                <a:lnTo>
                  <a:pt x="5348975" y="0"/>
                </a:lnTo>
                <a:lnTo>
                  <a:pt x="5348975" y="1814831"/>
                </a:lnTo>
                <a:lnTo>
                  <a:pt x="0" y="18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-2223619" y="-786128"/>
            <a:ext cx="9144000" cy="9141686"/>
          </a:xfrm>
          <a:custGeom>
            <a:rect b="b" l="l" r="r" t="t"/>
            <a:pathLst>
              <a:path extrusionOk="0" h="9141686" w="9144000">
                <a:moveTo>
                  <a:pt x="0" y="0"/>
                </a:moveTo>
                <a:lnTo>
                  <a:pt x="9144000" y="0"/>
                </a:lnTo>
                <a:lnTo>
                  <a:pt x="9144000" y="9141686"/>
                </a:lnTo>
                <a:lnTo>
                  <a:pt x="0" y="914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"/>
            </a:blip>
            <a:stretch>
              <a:fillRect b="-10" l="0" r="0" t="-11"/>
            </a:stretch>
          </a:blipFill>
          <a:ln>
            <a:noFill/>
          </a:ln>
        </p:spPr>
      </p:sp>
      <p:sp>
        <p:nvSpPr>
          <p:cNvPr id="118" name="Google Shape;118;p4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328" l="0" r="-7019" t="-14330"/>
            </a:stretch>
          </a:blipFill>
          <a:ln>
            <a:noFill/>
          </a:ln>
        </p:spPr>
      </p:sp>
      <p:grpSp>
        <p:nvGrpSpPr>
          <p:cNvPr id="119" name="Google Shape;119;p4"/>
          <p:cNvGrpSpPr/>
          <p:nvPr/>
        </p:nvGrpSpPr>
        <p:grpSpPr>
          <a:xfrm>
            <a:off x="0" y="10075324"/>
            <a:ext cx="18288000" cy="211676"/>
            <a:chOff x="0" y="-19050"/>
            <a:chExt cx="6249766" cy="72338"/>
          </a:xfrm>
        </p:grpSpPr>
        <p:sp>
          <p:nvSpPr>
            <p:cNvPr id="120" name="Google Shape;120;p4"/>
            <p:cNvSpPr/>
            <p:nvPr/>
          </p:nvSpPr>
          <p:spPr>
            <a:xfrm>
              <a:off x="0" y="0"/>
              <a:ext cx="6249766" cy="53288"/>
            </a:xfrm>
            <a:custGeom>
              <a:rect b="b" l="l" r="r" t="t"/>
              <a:pathLst>
                <a:path extrusionOk="0" h="53288" w="6249766">
                  <a:moveTo>
                    <a:pt x="0" y="0"/>
                  </a:moveTo>
                  <a:lnTo>
                    <a:pt x="6249766" y="0"/>
                  </a:lnTo>
                  <a:lnTo>
                    <a:pt x="6249766" y="53288"/>
                  </a:lnTo>
                  <a:lnTo>
                    <a:pt x="0" y="53288"/>
                  </a:lnTo>
                  <a:close/>
                </a:path>
              </a:pathLst>
            </a:custGeom>
            <a:solidFill>
              <a:srgbClr val="11395D"/>
            </a:solidFill>
            <a:ln>
              <a:noFill/>
            </a:ln>
          </p:spPr>
        </p:sp>
        <p:sp>
          <p:nvSpPr>
            <p:cNvPr id="121" name="Google Shape;121;p4"/>
            <p:cNvSpPr txBox="1"/>
            <p:nvPr/>
          </p:nvSpPr>
          <p:spPr>
            <a:xfrm>
              <a:off x="0" y="-19050"/>
              <a:ext cx="6249766" cy="72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150" lIns="39150" spcFirstLastPara="1" rIns="39150" wrap="square" tIns="39150">
              <a:noAutofit/>
            </a:bodyPr>
            <a:lstStyle/>
            <a:p>
              <a:pPr indent="0" lvl="0" marL="0" marR="0" rtl="0" algn="ctr">
                <a:lnSpc>
                  <a:spcPct val="113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4"/>
          <p:cNvSpPr txBox="1"/>
          <p:nvPr/>
        </p:nvSpPr>
        <p:spPr>
          <a:xfrm>
            <a:off x="574620" y="1697249"/>
            <a:ext cx="5934793" cy="66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6904" lvl="1" marL="933808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11395D"/>
              </a:buClr>
              <a:buSzPts val="4325"/>
              <a:buFont typeface="Arial"/>
              <a:buChar char="•"/>
            </a:pPr>
            <a:r>
              <a:rPr b="1" i="0" lang="en-US" sz="4325" u="none" cap="none" strike="noStrike">
                <a:solidFill>
                  <a:srgbClr val="11395D"/>
                </a:solidFill>
                <a:latin typeface="Play"/>
                <a:ea typeface="Play"/>
                <a:cs typeface="Play"/>
                <a:sym typeface="Play"/>
              </a:rPr>
              <a:t>Materiales y métodos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12213148" y="632950"/>
            <a:ext cx="5348975" cy="1814831"/>
          </a:xfrm>
          <a:custGeom>
            <a:rect b="b" l="l" r="r" t="t"/>
            <a:pathLst>
              <a:path extrusionOk="0" h="1814831" w="5348975">
                <a:moveTo>
                  <a:pt x="0" y="0"/>
                </a:moveTo>
                <a:lnTo>
                  <a:pt x="5348975" y="0"/>
                </a:lnTo>
                <a:lnTo>
                  <a:pt x="5348975" y="1814831"/>
                </a:lnTo>
                <a:lnTo>
                  <a:pt x="0" y="18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-2223619" y="-786128"/>
            <a:ext cx="9144000" cy="9141686"/>
          </a:xfrm>
          <a:custGeom>
            <a:rect b="b" l="l" r="r" t="t"/>
            <a:pathLst>
              <a:path extrusionOk="0" h="9141686" w="9144000">
                <a:moveTo>
                  <a:pt x="0" y="0"/>
                </a:moveTo>
                <a:lnTo>
                  <a:pt x="9144000" y="0"/>
                </a:lnTo>
                <a:lnTo>
                  <a:pt x="9144000" y="9141686"/>
                </a:lnTo>
                <a:lnTo>
                  <a:pt x="0" y="914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"/>
            </a:blip>
            <a:stretch>
              <a:fillRect b="-10" l="0" r="0" t="-11"/>
            </a:stretch>
          </a:blipFill>
          <a:ln>
            <a:noFill/>
          </a:ln>
        </p:spPr>
      </p:sp>
      <p:sp>
        <p:nvSpPr>
          <p:cNvPr id="129" name="Google Shape;129;p5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328" l="0" r="-7019" t="-14330"/>
            </a:stretch>
          </a:blipFill>
          <a:ln>
            <a:noFill/>
          </a:ln>
        </p:spPr>
      </p:sp>
      <p:grpSp>
        <p:nvGrpSpPr>
          <p:cNvPr id="130" name="Google Shape;130;p5"/>
          <p:cNvGrpSpPr/>
          <p:nvPr/>
        </p:nvGrpSpPr>
        <p:grpSpPr>
          <a:xfrm>
            <a:off x="0" y="10075324"/>
            <a:ext cx="18288000" cy="211676"/>
            <a:chOff x="0" y="-19050"/>
            <a:chExt cx="6249766" cy="72338"/>
          </a:xfrm>
        </p:grpSpPr>
        <p:sp>
          <p:nvSpPr>
            <p:cNvPr id="131" name="Google Shape;131;p5"/>
            <p:cNvSpPr/>
            <p:nvPr/>
          </p:nvSpPr>
          <p:spPr>
            <a:xfrm>
              <a:off x="0" y="0"/>
              <a:ext cx="6249766" cy="53288"/>
            </a:xfrm>
            <a:custGeom>
              <a:rect b="b" l="l" r="r" t="t"/>
              <a:pathLst>
                <a:path extrusionOk="0" h="53288" w="6249766">
                  <a:moveTo>
                    <a:pt x="0" y="0"/>
                  </a:moveTo>
                  <a:lnTo>
                    <a:pt x="6249766" y="0"/>
                  </a:lnTo>
                  <a:lnTo>
                    <a:pt x="6249766" y="53288"/>
                  </a:lnTo>
                  <a:lnTo>
                    <a:pt x="0" y="53288"/>
                  </a:lnTo>
                  <a:close/>
                </a:path>
              </a:pathLst>
            </a:custGeom>
            <a:solidFill>
              <a:srgbClr val="11395D"/>
            </a:solidFill>
            <a:ln>
              <a:noFill/>
            </a:ln>
          </p:spPr>
        </p:sp>
        <p:sp>
          <p:nvSpPr>
            <p:cNvPr id="132" name="Google Shape;132;p5"/>
            <p:cNvSpPr txBox="1"/>
            <p:nvPr/>
          </p:nvSpPr>
          <p:spPr>
            <a:xfrm>
              <a:off x="0" y="-19050"/>
              <a:ext cx="6249766" cy="72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150" lIns="39150" spcFirstLastPara="1" rIns="39150" wrap="square" tIns="39150">
              <a:noAutofit/>
            </a:bodyPr>
            <a:lstStyle/>
            <a:p>
              <a:pPr indent="0" lvl="0" marL="0" marR="0" rtl="0" algn="ctr">
                <a:lnSpc>
                  <a:spcPct val="113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574620" y="1697249"/>
            <a:ext cx="3989393" cy="66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6904" lvl="1" marL="933808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11395D"/>
              </a:buClr>
              <a:buSzPts val="4325"/>
              <a:buFont typeface="Arial"/>
              <a:buChar char="•"/>
            </a:pPr>
            <a:r>
              <a:rPr b="1" i="0" lang="en-US" sz="4325" u="none" cap="none" strike="noStrike">
                <a:solidFill>
                  <a:srgbClr val="11395D"/>
                </a:solidFill>
                <a:latin typeface="Play"/>
                <a:ea typeface="Play"/>
                <a:cs typeface="Play"/>
                <a:sym typeface="Play"/>
              </a:rPr>
              <a:t>Resultados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12213148" y="632950"/>
            <a:ext cx="5348975" cy="1814831"/>
          </a:xfrm>
          <a:custGeom>
            <a:rect b="b" l="l" r="r" t="t"/>
            <a:pathLst>
              <a:path extrusionOk="0" h="1814831" w="5348975">
                <a:moveTo>
                  <a:pt x="0" y="0"/>
                </a:moveTo>
                <a:lnTo>
                  <a:pt x="5348975" y="0"/>
                </a:lnTo>
                <a:lnTo>
                  <a:pt x="5348975" y="1814831"/>
                </a:lnTo>
                <a:lnTo>
                  <a:pt x="0" y="18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-2223619" y="-786128"/>
            <a:ext cx="9144000" cy="9141686"/>
          </a:xfrm>
          <a:custGeom>
            <a:rect b="b" l="l" r="r" t="t"/>
            <a:pathLst>
              <a:path extrusionOk="0" h="9141686" w="9144000">
                <a:moveTo>
                  <a:pt x="0" y="0"/>
                </a:moveTo>
                <a:lnTo>
                  <a:pt x="9144000" y="0"/>
                </a:lnTo>
                <a:lnTo>
                  <a:pt x="9144000" y="9141686"/>
                </a:lnTo>
                <a:lnTo>
                  <a:pt x="0" y="914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"/>
            </a:blip>
            <a:stretch>
              <a:fillRect b="-10" l="0" r="0" t="-11"/>
            </a:stretch>
          </a:blipFill>
          <a:ln>
            <a:noFill/>
          </a:ln>
        </p:spPr>
      </p:sp>
      <p:sp>
        <p:nvSpPr>
          <p:cNvPr id="140" name="Google Shape;140;p6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328" l="0" r="-7019" t="-14330"/>
            </a:stretch>
          </a:blipFill>
          <a:ln>
            <a:noFill/>
          </a:ln>
        </p:spPr>
      </p:sp>
      <p:grpSp>
        <p:nvGrpSpPr>
          <p:cNvPr id="141" name="Google Shape;141;p6"/>
          <p:cNvGrpSpPr/>
          <p:nvPr/>
        </p:nvGrpSpPr>
        <p:grpSpPr>
          <a:xfrm>
            <a:off x="0" y="10075324"/>
            <a:ext cx="18288000" cy="211676"/>
            <a:chOff x="0" y="-19050"/>
            <a:chExt cx="6249766" cy="72338"/>
          </a:xfrm>
        </p:grpSpPr>
        <p:sp>
          <p:nvSpPr>
            <p:cNvPr id="142" name="Google Shape;142;p6"/>
            <p:cNvSpPr/>
            <p:nvPr/>
          </p:nvSpPr>
          <p:spPr>
            <a:xfrm>
              <a:off x="0" y="0"/>
              <a:ext cx="6249766" cy="53288"/>
            </a:xfrm>
            <a:custGeom>
              <a:rect b="b" l="l" r="r" t="t"/>
              <a:pathLst>
                <a:path extrusionOk="0" h="53288" w="6249766">
                  <a:moveTo>
                    <a:pt x="0" y="0"/>
                  </a:moveTo>
                  <a:lnTo>
                    <a:pt x="6249766" y="0"/>
                  </a:lnTo>
                  <a:lnTo>
                    <a:pt x="6249766" y="53288"/>
                  </a:lnTo>
                  <a:lnTo>
                    <a:pt x="0" y="53288"/>
                  </a:lnTo>
                  <a:close/>
                </a:path>
              </a:pathLst>
            </a:custGeom>
            <a:solidFill>
              <a:srgbClr val="11395D"/>
            </a:solidFill>
            <a:ln>
              <a:noFill/>
            </a:ln>
          </p:spPr>
        </p:sp>
        <p:sp>
          <p:nvSpPr>
            <p:cNvPr id="143" name="Google Shape;143;p6"/>
            <p:cNvSpPr txBox="1"/>
            <p:nvPr/>
          </p:nvSpPr>
          <p:spPr>
            <a:xfrm>
              <a:off x="0" y="-19050"/>
              <a:ext cx="6249766" cy="72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150" lIns="39150" spcFirstLastPara="1" rIns="39150" wrap="square" tIns="39150">
              <a:noAutofit/>
            </a:bodyPr>
            <a:lstStyle/>
            <a:p>
              <a:pPr indent="0" lvl="0" marL="0" marR="0" rtl="0" algn="ctr">
                <a:lnSpc>
                  <a:spcPct val="113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/>
          <p:nvPr/>
        </p:nvSpPr>
        <p:spPr>
          <a:xfrm>
            <a:off x="574620" y="1697249"/>
            <a:ext cx="4631564" cy="66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6904" lvl="1" marL="933808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11395D"/>
              </a:buClr>
              <a:buSzPts val="4325"/>
              <a:buFont typeface="Arial"/>
              <a:buChar char="•"/>
            </a:pPr>
            <a:r>
              <a:rPr b="1" i="0" lang="en-US" sz="4325" u="none" cap="none" strike="noStrike">
                <a:solidFill>
                  <a:srgbClr val="11395D"/>
                </a:solidFill>
                <a:latin typeface="Play"/>
                <a:ea typeface="Play"/>
                <a:cs typeface="Play"/>
                <a:sym typeface="Play"/>
              </a:rPr>
              <a:t>Conclusiones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12213148" y="632950"/>
            <a:ext cx="5348975" cy="1814831"/>
          </a:xfrm>
          <a:custGeom>
            <a:rect b="b" l="l" r="r" t="t"/>
            <a:pathLst>
              <a:path extrusionOk="0" h="1814831" w="5348975">
                <a:moveTo>
                  <a:pt x="0" y="0"/>
                </a:moveTo>
                <a:lnTo>
                  <a:pt x="5348975" y="0"/>
                </a:lnTo>
                <a:lnTo>
                  <a:pt x="5348975" y="1814831"/>
                </a:lnTo>
                <a:lnTo>
                  <a:pt x="0" y="18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